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73" r:id="rId8"/>
    <p:sldId id="262" r:id="rId9"/>
    <p:sldId id="266" r:id="rId10"/>
    <p:sldId id="267" r:id="rId11"/>
    <p:sldId id="268" r:id="rId12"/>
    <p:sldId id="274" r:id="rId13"/>
    <p:sldId id="263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omic Sans" panose="020B0604020202020204" charset="0"/>
      <p:regular r:id="rId19"/>
    </p:embeddedFont>
    <p:embeddedFont>
      <p:font typeface="Comic Sans Bold" panose="020B0604020202020204" charset="0"/>
      <p:regular r:id="rId20"/>
    </p:embeddedFont>
    <p:embeddedFont>
      <p:font typeface="DM Sans Bold" pitchFamily="2" charset="0"/>
      <p:regular r:id="rId21"/>
      <p:bold r:id="rId22"/>
    </p:embeddedFont>
    <p:embeddedFont>
      <p:font typeface="Gagalin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2C645B-D166-4C9F-94B7-EE6D5095F0E3}" v="78" dt="2024-06-23T03:56:26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40" y="-23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i-E75 61" userId="c3a8451c538519e6" providerId="Windows Live" clId="Web-{BE2C645B-D166-4C9F-94B7-EE6D5095F0E3}"/>
    <pc:docChg chg="modSld">
      <pc:chgData name="Tai-E75 61" userId="c3a8451c538519e6" providerId="Windows Live" clId="Web-{BE2C645B-D166-4C9F-94B7-EE6D5095F0E3}" dt="2024-06-23T03:56:26.986" v="65" actId="1076"/>
      <pc:docMkLst>
        <pc:docMk/>
      </pc:docMkLst>
      <pc:sldChg chg="addSp delSp modSp">
        <pc:chgData name="Tai-E75 61" userId="c3a8451c538519e6" providerId="Windows Live" clId="Web-{BE2C645B-D166-4C9F-94B7-EE6D5095F0E3}" dt="2024-06-23T03:52:01.510" v="45" actId="1076"/>
        <pc:sldMkLst>
          <pc:docMk/>
          <pc:sldMk cId="0" sldId="260"/>
        </pc:sldMkLst>
        <pc:spChg chg="mod">
          <ac:chgData name="Tai-E75 61" userId="c3a8451c538519e6" providerId="Windows Live" clId="Web-{BE2C645B-D166-4C9F-94B7-EE6D5095F0E3}" dt="2024-06-23T03:48:33.598" v="14" actId="1076"/>
          <ac:spMkLst>
            <pc:docMk/>
            <pc:sldMk cId="0" sldId="260"/>
            <ac:spMk id="2" creationId="{00000000-0000-0000-0000-000000000000}"/>
          </ac:spMkLst>
        </pc:spChg>
        <pc:spChg chg="add del mod">
          <ac:chgData name="Tai-E75 61" userId="c3a8451c538519e6" providerId="Windows Live" clId="Web-{BE2C645B-D166-4C9F-94B7-EE6D5095F0E3}" dt="2024-06-23T03:50:06.960" v="26"/>
          <ac:spMkLst>
            <pc:docMk/>
            <pc:sldMk cId="0" sldId="260"/>
            <ac:spMk id="8" creationId="{FB53BD2F-77E9-EDFC-AC35-E9DD2C791B7E}"/>
          </ac:spMkLst>
        </pc:spChg>
        <pc:spChg chg="mod">
          <ac:chgData name="Tai-E75 61" userId="c3a8451c538519e6" providerId="Windows Live" clId="Web-{BE2C645B-D166-4C9F-94B7-EE6D5095F0E3}" dt="2024-06-23T03:49:36.834" v="23" actId="1076"/>
          <ac:spMkLst>
            <pc:docMk/>
            <pc:sldMk cId="0" sldId="260"/>
            <ac:spMk id="10" creationId="{0826D269-83FF-5F67-C9C9-2035A3987A7E}"/>
          </ac:spMkLst>
        </pc:spChg>
        <pc:spChg chg="add mod">
          <ac:chgData name="Tai-E75 61" userId="c3a8451c538519e6" providerId="Windows Live" clId="Web-{BE2C645B-D166-4C9F-94B7-EE6D5095F0E3}" dt="2024-06-23T03:52:01.510" v="45" actId="1076"/>
          <ac:spMkLst>
            <pc:docMk/>
            <pc:sldMk cId="0" sldId="260"/>
            <ac:spMk id="11" creationId="{ED6C24A2-96D3-83A6-19A6-605E61669172}"/>
          </ac:spMkLst>
        </pc:spChg>
        <pc:picChg chg="mod">
          <ac:chgData name="Tai-E75 61" userId="c3a8451c538519e6" providerId="Windows Live" clId="Web-{BE2C645B-D166-4C9F-94B7-EE6D5095F0E3}" dt="2024-06-23T03:49:27.412" v="21" actId="1076"/>
          <ac:picMkLst>
            <pc:docMk/>
            <pc:sldMk cId="0" sldId="260"/>
            <ac:picMk id="12" creationId="{F95399F4-230C-CCCB-68FA-8280F35CA7FF}"/>
          </ac:picMkLst>
        </pc:picChg>
        <pc:picChg chg="mod">
          <ac:chgData name="Tai-E75 61" userId="c3a8451c538519e6" providerId="Windows Live" clId="Web-{BE2C645B-D166-4C9F-94B7-EE6D5095F0E3}" dt="2024-06-23T03:49:30.131" v="22" actId="1076"/>
          <ac:picMkLst>
            <pc:docMk/>
            <pc:sldMk cId="0" sldId="260"/>
            <ac:picMk id="14" creationId="{B135F060-BC08-5C98-52AA-3775B1E29358}"/>
          </ac:picMkLst>
        </pc:picChg>
        <pc:cxnChg chg="add del">
          <ac:chgData name="Tai-E75 61" userId="c3a8451c538519e6" providerId="Windows Live" clId="Web-{BE2C645B-D166-4C9F-94B7-EE6D5095F0E3}" dt="2024-06-23T03:49:12.411" v="15"/>
          <ac:cxnSpMkLst>
            <pc:docMk/>
            <pc:sldMk cId="0" sldId="260"/>
            <ac:cxnSpMk id="7" creationId="{5F3C5333-61B5-A283-9233-494E2E8EC14A}"/>
          </ac:cxnSpMkLst>
        </pc:cxnChg>
      </pc:sldChg>
      <pc:sldChg chg="modSp">
        <pc:chgData name="Tai-E75 61" userId="c3a8451c538519e6" providerId="Windows Live" clId="Web-{BE2C645B-D166-4C9F-94B7-EE6D5095F0E3}" dt="2024-06-23T03:52:24.589" v="46" actId="1076"/>
        <pc:sldMkLst>
          <pc:docMk/>
          <pc:sldMk cId="4277162916" sldId="265"/>
        </pc:sldMkLst>
        <pc:picChg chg="mod">
          <ac:chgData name="Tai-E75 61" userId="c3a8451c538519e6" providerId="Windows Live" clId="Web-{BE2C645B-D166-4C9F-94B7-EE6D5095F0E3}" dt="2024-06-23T03:52:24.589" v="46" actId="1076"/>
          <ac:picMkLst>
            <pc:docMk/>
            <pc:sldMk cId="4277162916" sldId="265"/>
            <ac:picMk id="10" creationId="{CB83B10E-F399-6561-60F3-00D8478BD0DD}"/>
          </ac:picMkLst>
        </pc:picChg>
      </pc:sldChg>
      <pc:sldChg chg="modSp">
        <pc:chgData name="Tai-E75 61" userId="c3a8451c538519e6" providerId="Windows Live" clId="Web-{BE2C645B-D166-4C9F-94B7-EE6D5095F0E3}" dt="2024-06-23T03:45:30.874" v="3" actId="1076"/>
        <pc:sldMkLst>
          <pc:docMk/>
          <pc:sldMk cId="554015750" sldId="267"/>
        </pc:sldMkLst>
        <pc:picChg chg="mod">
          <ac:chgData name="Tai-E75 61" userId="c3a8451c538519e6" providerId="Windows Live" clId="Web-{BE2C645B-D166-4C9F-94B7-EE6D5095F0E3}" dt="2024-06-23T03:45:30.874" v="3" actId="1076"/>
          <ac:picMkLst>
            <pc:docMk/>
            <pc:sldMk cId="554015750" sldId="267"/>
            <ac:picMk id="12" creationId="{CAE8F457-F8CD-C01E-9F49-81DF80C3856C}"/>
          </ac:picMkLst>
        </pc:picChg>
        <pc:picChg chg="mod">
          <ac:chgData name="Tai-E75 61" userId="c3a8451c538519e6" providerId="Windows Live" clId="Web-{BE2C645B-D166-4C9F-94B7-EE6D5095F0E3}" dt="2024-06-23T03:45:27.359" v="2" actId="1076"/>
          <ac:picMkLst>
            <pc:docMk/>
            <pc:sldMk cId="554015750" sldId="267"/>
            <ac:picMk id="14" creationId="{69C995DA-49BE-CB5E-B111-CD088ED8CA4A}"/>
          </ac:picMkLst>
        </pc:picChg>
      </pc:sldChg>
      <pc:sldChg chg="modSp">
        <pc:chgData name="Tai-E75 61" userId="c3a8451c538519e6" providerId="Windows Live" clId="Web-{BE2C645B-D166-4C9F-94B7-EE6D5095F0E3}" dt="2024-06-23T03:54:53.999" v="52" actId="1076"/>
        <pc:sldMkLst>
          <pc:docMk/>
          <pc:sldMk cId="1936969025" sldId="269"/>
        </pc:sldMkLst>
        <pc:spChg chg="mod">
          <ac:chgData name="Tai-E75 61" userId="c3a8451c538519e6" providerId="Windows Live" clId="Web-{BE2C645B-D166-4C9F-94B7-EE6D5095F0E3}" dt="2024-06-23T03:54:50.514" v="51" actId="1076"/>
          <ac:spMkLst>
            <pc:docMk/>
            <pc:sldMk cId="1936969025" sldId="269"/>
            <ac:spMk id="8" creationId="{00000000-0000-0000-0000-000000000000}"/>
          </ac:spMkLst>
        </pc:spChg>
        <pc:picChg chg="mod">
          <ac:chgData name="Tai-E75 61" userId="c3a8451c538519e6" providerId="Windows Live" clId="Web-{BE2C645B-D166-4C9F-94B7-EE6D5095F0E3}" dt="2024-06-23T03:54:53.999" v="52" actId="1076"/>
          <ac:picMkLst>
            <pc:docMk/>
            <pc:sldMk cId="1936969025" sldId="269"/>
            <ac:picMk id="10" creationId="{99EBAEB9-1B6C-4A1C-C2EF-0E0CD8E18758}"/>
          </ac:picMkLst>
        </pc:picChg>
      </pc:sldChg>
      <pc:sldChg chg="modSp">
        <pc:chgData name="Tai-E75 61" userId="c3a8451c538519e6" providerId="Windows Live" clId="Web-{BE2C645B-D166-4C9F-94B7-EE6D5095F0E3}" dt="2024-06-23T03:55:21.781" v="54" actId="1076"/>
        <pc:sldMkLst>
          <pc:docMk/>
          <pc:sldMk cId="4258554922" sldId="270"/>
        </pc:sldMkLst>
        <pc:spChg chg="mod">
          <ac:chgData name="Tai-E75 61" userId="c3a8451c538519e6" providerId="Windows Live" clId="Web-{BE2C645B-D166-4C9F-94B7-EE6D5095F0E3}" dt="2024-06-23T03:55:17.281" v="53" actId="1076"/>
          <ac:spMkLst>
            <pc:docMk/>
            <pc:sldMk cId="4258554922" sldId="270"/>
            <ac:spMk id="8" creationId="{00000000-0000-0000-0000-000000000000}"/>
          </ac:spMkLst>
        </pc:spChg>
        <pc:picChg chg="mod">
          <ac:chgData name="Tai-E75 61" userId="c3a8451c538519e6" providerId="Windows Live" clId="Web-{BE2C645B-D166-4C9F-94B7-EE6D5095F0E3}" dt="2024-06-23T03:55:21.781" v="54" actId="1076"/>
          <ac:picMkLst>
            <pc:docMk/>
            <pc:sldMk cId="4258554922" sldId="270"/>
            <ac:picMk id="9" creationId="{9F6EF630-9A42-4579-CB06-9F6350E9BBD1}"/>
          </ac:picMkLst>
        </pc:picChg>
      </pc:sldChg>
      <pc:sldChg chg="modSp">
        <pc:chgData name="Tai-E75 61" userId="c3a8451c538519e6" providerId="Windows Live" clId="Web-{BE2C645B-D166-4C9F-94B7-EE6D5095F0E3}" dt="2024-06-23T03:56:26.986" v="65" actId="1076"/>
        <pc:sldMkLst>
          <pc:docMk/>
          <pc:sldMk cId="962341192" sldId="271"/>
        </pc:sldMkLst>
        <pc:picChg chg="mod">
          <ac:chgData name="Tai-E75 61" userId="c3a8451c538519e6" providerId="Windows Live" clId="Web-{BE2C645B-D166-4C9F-94B7-EE6D5095F0E3}" dt="2024-06-23T03:56:17.704" v="63" actId="14100"/>
          <ac:picMkLst>
            <pc:docMk/>
            <pc:sldMk cId="962341192" sldId="271"/>
            <ac:picMk id="9" creationId="{4468BC2A-36D4-7449-2FE5-3C0F95139B90}"/>
          </ac:picMkLst>
        </pc:picChg>
        <pc:picChg chg="mod">
          <ac:chgData name="Tai-E75 61" userId="c3a8451c538519e6" providerId="Windows Live" clId="Web-{BE2C645B-D166-4C9F-94B7-EE6D5095F0E3}" dt="2024-06-23T03:56:11.954" v="62" actId="1076"/>
          <ac:picMkLst>
            <pc:docMk/>
            <pc:sldMk cId="962341192" sldId="271"/>
            <ac:picMk id="11" creationId="{6D0DED2F-4241-8992-60B0-0515132B131D}"/>
          </ac:picMkLst>
        </pc:picChg>
        <pc:picChg chg="mod">
          <ac:chgData name="Tai-E75 61" userId="c3a8451c538519e6" providerId="Windows Live" clId="Web-{BE2C645B-D166-4C9F-94B7-EE6D5095F0E3}" dt="2024-06-23T03:56:23.642" v="64" actId="1076"/>
          <ac:picMkLst>
            <pc:docMk/>
            <pc:sldMk cId="962341192" sldId="271"/>
            <ac:picMk id="13" creationId="{9D8B18D6-B89C-E856-9536-53FCC78A36C1}"/>
          </ac:picMkLst>
        </pc:picChg>
        <pc:picChg chg="mod">
          <ac:chgData name="Tai-E75 61" userId="c3a8451c538519e6" providerId="Windows Live" clId="Web-{BE2C645B-D166-4C9F-94B7-EE6D5095F0E3}" dt="2024-06-23T03:56:26.986" v="65" actId="1076"/>
          <ac:picMkLst>
            <pc:docMk/>
            <pc:sldMk cId="962341192" sldId="271"/>
            <ac:picMk id="15" creationId="{996AD43A-6024-7E84-F67A-9869FC7E78E1}"/>
          </ac:picMkLst>
        </pc:picChg>
      </pc:sldChg>
      <pc:sldChg chg="modSp">
        <pc:chgData name="Tai-E75 61" userId="c3a8451c538519e6" providerId="Windows Live" clId="Web-{BE2C645B-D166-4C9F-94B7-EE6D5095F0E3}" dt="2024-06-23T03:45:13.124" v="1" actId="1076"/>
        <pc:sldMkLst>
          <pc:docMk/>
          <pc:sldMk cId="3335756086" sldId="273"/>
        </pc:sldMkLst>
        <pc:picChg chg="mod">
          <ac:chgData name="Tai-E75 61" userId="c3a8451c538519e6" providerId="Windows Live" clId="Web-{BE2C645B-D166-4C9F-94B7-EE6D5095F0E3}" dt="2024-06-23T03:45:08.296" v="0" actId="1076"/>
          <ac:picMkLst>
            <pc:docMk/>
            <pc:sldMk cId="3335756086" sldId="273"/>
            <ac:picMk id="8" creationId="{B8C8FFBD-D6C9-775B-8C34-900BCD76B02C}"/>
          </ac:picMkLst>
        </pc:picChg>
        <pc:picChg chg="mod">
          <ac:chgData name="Tai-E75 61" userId="c3a8451c538519e6" providerId="Windows Live" clId="Web-{BE2C645B-D166-4C9F-94B7-EE6D5095F0E3}" dt="2024-06-23T03:45:13.124" v="1" actId="1076"/>
          <ac:picMkLst>
            <pc:docMk/>
            <pc:sldMk cId="3335756086" sldId="273"/>
            <ac:picMk id="11" creationId="{EF653D57-E537-1253-1900-F4789CB80959}"/>
          </ac:picMkLst>
        </pc:picChg>
      </pc:sldChg>
      <pc:sldChg chg="modSp">
        <pc:chgData name="Tai-E75 61" userId="c3a8451c538519e6" providerId="Windows Live" clId="Web-{BE2C645B-D166-4C9F-94B7-EE6D5095F0E3}" dt="2024-06-23T03:54:33.514" v="50" actId="1076"/>
        <pc:sldMkLst>
          <pc:docMk/>
          <pc:sldMk cId="89303036" sldId="274"/>
        </pc:sldMkLst>
        <pc:spChg chg="mod">
          <ac:chgData name="Tai-E75 61" userId="c3a8451c538519e6" providerId="Windows Live" clId="Web-{BE2C645B-D166-4C9F-94B7-EE6D5095F0E3}" dt="2024-06-23T03:54:30.998" v="49" actId="1076"/>
          <ac:spMkLst>
            <pc:docMk/>
            <pc:sldMk cId="89303036" sldId="274"/>
            <ac:spMk id="10" creationId="{1847F4C9-EFB3-EA53-8522-6A810C489994}"/>
          </ac:spMkLst>
        </pc:spChg>
        <pc:picChg chg="mod">
          <ac:chgData name="Tai-E75 61" userId="c3a8451c538519e6" providerId="Windows Live" clId="Web-{BE2C645B-D166-4C9F-94B7-EE6D5095F0E3}" dt="2024-06-23T03:54:33.514" v="50" actId="1076"/>
          <ac:picMkLst>
            <pc:docMk/>
            <pc:sldMk cId="89303036" sldId="274"/>
            <ac:picMk id="8" creationId="{521A4FA3-9200-471B-70F3-5757CAE2C6C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46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44.pn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12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47.pn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49.pn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52.pn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53.pn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56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12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54.pn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6.png"/><Relationship Id="rId5" Type="http://schemas.openxmlformats.org/officeDocument/2006/relationships/image" Target="../media/image10.png"/><Relationship Id="rId10" Type="http://schemas.openxmlformats.org/officeDocument/2006/relationships/image" Target="../media/image21.svg"/><Relationship Id="rId4" Type="http://schemas.openxmlformats.org/officeDocument/2006/relationships/image" Target="../media/image9.svg"/><Relationship Id="rId9" Type="http://schemas.openxmlformats.org/officeDocument/2006/relationships/image" Target="../media/image20.png"/><Relationship Id="rId1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4.pn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5.pn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7.pn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9.pn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43.png"/><Relationship Id="rId5" Type="http://schemas.openxmlformats.org/officeDocument/2006/relationships/image" Target="../media/image1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75238" y="3864510"/>
            <a:ext cx="16230600" cy="2862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6"/>
              </a:lnSpc>
            </a:pPr>
            <a:r>
              <a:rPr lang="en-US" sz="11698">
                <a:solidFill>
                  <a:srgbClr val="00C5FF"/>
                </a:solidFill>
                <a:latin typeface="DM Sans Bold"/>
              </a:rPr>
              <a:t>Course Registration System</a:t>
            </a:r>
          </a:p>
        </p:txBody>
      </p:sp>
      <p:sp>
        <p:nvSpPr>
          <p:cNvPr id="18" name="Freeform 18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028700" y="6675100"/>
            <a:ext cx="16230600" cy="844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Comic Sans Bold"/>
              </a:rPr>
              <a:t>Made by Nguyễn Phát Tài &amp; Nguyễn Thanh Duy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490906" y="-3490907"/>
            <a:ext cx="11306187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905000" y="847725"/>
            <a:ext cx="15544800" cy="1668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FF0000"/>
                </a:solidFill>
                <a:latin typeface="Comic Sans"/>
              </a:rPr>
              <a:t>Class </a:t>
            </a:r>
            <a:r>
              <a:rPr lang="en-US" sz="9999" dirty="0" err="1">
                <a:solidFill>
                  <a:srgbClr val="FF0000"/>
                </a:solidFill>
                <a:latin typeface="Comic Sans"/>
              </a:rPr>
              <a:t>ManageCourse</a:t>
            </a:r>
            <a:endParaRPr lang="en-US" sz="9999" dirty="0">
              <a:solidFill>
                <a:srgbClr val="FF0000"/>
              </a:solidFill>
              <a:latin typeface="Comic Sans"/>
            </a:endParaRP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6F5C42E3-2B8B-8071-39E6-97CE6D491D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4330" y="2693108"/>
            <a:ext cx="7215270" cy="3212392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CAE8F457-F8CD-C01E-9F49-81DF80C385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7424" y="2889561"/>
            <a:ext cx="8739270" cy="7936792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69C995DA-49BE-CB5E-B111-CD088ED8CA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2173" y="6101954"/>
            <a:ext cx="7121005" cy="4724400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C19CA6D0-4362-7EE2-DA7E-6B2EDD2ABAE9}"/>
              </a:ext>
            </a:extLst>
          </p:cNvPr>
          <p:cNvSpPr txBox="1"/>
          <p:nvPr/>
        </p:nvSpPr>
        <p:spPr>
          <a:xfrm>
            <a:off x="300551" y="1384806"/>
            <a:ext cx="4042849" cy="1462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mic Sans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554015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490906" y="-3490907"/>
            <a:ext cx="11306187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5C2ACD83-EB70-A092-E455-A5E92E6F79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9494" y="1575264"/>
            <a:ext cx="7774106" cy="7755137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38904AD7-3497-16D3-C53B-83126CDC33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6694" y="1591240"/>
            <a:ext cx="7552074" cy="775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9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490906" y="-3490907"/>
            <a:ext cx="11306187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521A4FA3-9200-471B-70F3-5757CAE2C6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6316" y="1894914"/>
            <a:ext cx="13066534" cy="83843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47F4C9-EFB3-EA53-8522-6A810C489994}"/>
              </a:ext>
            </a:extLst>
          </p:cNvPr>
          <p:cNvSpPr txBox="1"/>
          <p:nvPr/>
        </p:nvSpPr>
        <p:spPr>
          <a:xfrm>
            <a:off x="5987413" y="179495"/>
            <a:ext cx="5310068" cy="1449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3200" dirty="0">
                <a:solidFill>
                  <a:srgbClr val="FF0000"/>
                </a:solidFill>
                <a:latin typeface="Comic Sans"/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8930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514897" y="3348274"/>
            <a:ext cx="3792638" cy="3855731"/>
          </a:xfrm>
          <a:custGeom>
            <a:avLst/>
            <a:gdLst/>
            <a:ahLst/>
            <a:cxnLst/>
            <a:rect l="l" t="t" r="r" b="b"/>
            <a:pathLst>
              <a:path w="3792638" h="3855731">
                <a:moveTo>
                  <a:pt x="0" y="0"/>
                </a:moveTo>
                <a:lnTo>
                  <a:pt x="3792638" y="0"/>
                </a:lnTo>
                <a:lnTo>
                  <a:pt x="3792638" y="3855731"/>
                </a:lnTo>
                <a:lnTo>
                  <a:pt x="0" y="385573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7162980" y="3159913"/>
            <a:ext cx="7794665" cy="408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79"/>
              </a:lnSpc>
            </a:pPr>
            <a:r>
              <a:rPr lang="en-US" sz="11699">
                <a:solidFill>
                  <a:srgbClr val="FF743E"/>
                </a:solidFill>
                <a:latin typeface="Gagalin"/>
              </a:rPr>
              <a:t>Course</a:t>
            </a:r>
          </a:p>
          <a:p>
            <a:pPr algn="ctr">
              <a:lnSpc>
                <a:spcPts val="16379"/>
              </a:lnSpc>
            </a:pPr>
            <a:r>
              <a:rPr lang="en-US" sz="11699">
                <a:solidFill>
                  <a:srgbClr val="FF743E"/>
                </a:solidFill>
                <a:latin typeface="Gagalin"/>
              </a:rPr>
              <a:t>Enrollment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490906" y="-3490907"/>
            <a:ext cx="11306187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36912" y="7284"/>
            <a:ext cx="15544800" cy="1668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FF0000"/>
                </a:solidFill>
                <a:latin typeface="Comic Sans"/>
              </a:rPr>
              <a:t>Class Enroll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99EBAEB9-1B6C-4A1C-C2EF-0E0CD8E187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1176" y="1823197"/>
            <a:ext cx="13792199" cy="765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69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490906" y="-3490907"/>
            <a:ext cx="11306187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36912" y="7283"/>
            <a:ext cx="15544800" cy="1668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FF0000"/>
                </a:solidFill>
                <a:latin typeface="Comic Sans"/>
              </a:rPr>
              <a:t>Class Enroll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9F6EF630-9A42-4579-CB06-9F6350E9BB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1238" y="1681627"/>
            <a:ext cx="13867086" cy="8229600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121A432A-A495-30CE-B4B2-49000B324BEA}"/>
              </a:ext>
            </a:extLst>
          </p:cNvPr>
          <p:cNvSpPr txBox="1"/>
          <p:nvPr/>
        </p:nvSpPr>
        <p:spPr>
          <a:xfrm>
            <a:off x="810358" y="1173860"/>
            <a:ext cx="4424033" cy="1462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mic Sans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4258554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490906" y="-3490907"/>
            <a:ext cx="11306187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4468BC2A-36D4-7449-2FE5-3C0F95139B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068" y="213192"/>
            <a:ext cx="8090222" cy="4875556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6D0DED2F-4241-8992-60B0-0515132B13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32453" y="213190"/>
            <a:ext cx="8458200" cy="4875557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9D8B18D6-B89C-E856-9536-53FCC78A36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9717" y="5252198"/>
            <a:ext cx="8100762" cy="4599530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996AD43A-6024-7E84-F67A-9869FC7E78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30085" y="5252198"/>
            <a:ext cx="8093141" cy="45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41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490906" y="-3490907"/>
            <a:ext cx="11306187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67820402-2564-D905-B5F7-23D18E281D83}"/>
              </a:ext>
            </a:extLst>
          </p:cNvPr>
          <p:cNvSpPr/>
          <p:nvPr/>
        </p:nvSpPr>
        <p:spPr>
          <a:xfrm>
            <a:off x="6172200" y="3497282"/>
            <a:ext cx="70104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omic Sans"/>
              </a:rPr>
              <a:t>THANK YOU!</a:t>
            </a:r>
            <a:endParaRPr lang="en-US" sz="9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7282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905000" y="4532765"/>
            <a:ext cx="9738420" cy="3155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94615" lvl="1" indent="-647307" algn="l">
              <a:lnSpc>
                <a:spcPts val="8394"/>
              </a:lnSpc>
              <a:buAutoNum type="arabicPeriod"/>
            </a:pPr>
            <a:r>
              <a:rPr lang="en-US" sz="5996" dirty="0">
                <a:solidFill>
                  <a:srgbClr val="000000"/>
                </a:solidFill>
                <a:latin typeface="Comic Sans Bold"/>
              </a:rPr>
              <a:t>Student Management</a:t>
            </a:r>
          </a:p>
          <a:p>
            <a:pPr marL="1294615" lvl="1" indent="-647307" algn="l">
              <a:lnSpc>
                <a:spcPts val="8394"/>
              </a:lnSpc>
              <a:buAutoNum type="arabicPeriod"/>
            </a:pPr>
            <a:r>
              <a:rPr lang="en-US" sz="5996" dirty="0">
                <a:solidFill>
                  <a:srgbClr val="000000"/>
                </a:solidFill>
                <a:latin typeface="Comic Sans Bold"/>
              </a:rPr>
              <a:t>Course Management</a:t>
            </a:r>
          </a:p>
          <a:p>
            <a:pPr marL="1294615" lvl="1" indent="-647307" algn="l">
              <a:lnSpc>
                <a:spcPts val="8394"/>
              </a:lnSpc>
              <a:buAutoNum type="arabicPeriod"/>
            </a:pPr>
            <a:r>
              <a:rPr lang="en-US" sz="5996" dirty="0">
                <a:solidFill>
                  <a:srgbClr val="000000"/>
                </a:solidFill>
                <a:latin typeface="Comic Sans Bold"/>
              </a:rPr>
              <a:t>Course Enrollment</a:t>
            </a:r>
          </a:p>
        </p:txBody>
      </p:sp>
      <p:sp>
        <p:nvSpPr>
          <p:cNvPr id="9" name="Freeform 9"/>
          <p:cNvSpPr/>
          <p:nvPr/>
        </p:nvSpPr>
        <p:spPr>
          <a:xfrm>
            <a:off x="13044816" y="3704912"/>
            <a:ext cx="3463913" cy="4114800"/>
          </a:xfrm>
          <a:custGeom>
            <a:avLst/>
            <a:gdLst/>
            <a:ahLst/>
            <a:cxnLst/>
            <a:rect l="l" t="t" r="r" b="b"/>
            <a:pathLst>
              <a:path w="3463913" h="4114800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796849" y="1805462"/>
            <a:ext cx="9059466" cy="1712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8"/>
              </a:lnSpc>
              <a:spcBef>
                <a:spcPct val="0"/>
              </a:spcBef>
            </a:pPr>
            <a:r>
              <a:rPr lang="en-US" sz="9998" dirty="0">
                <a:solidFill>
                  <a:srgbClr val="CE0000"/>
                </a:solidFill>
                <a:latin typeface="DM Sans Bold"/>
              </a:rPr>
              <a:t>Main Features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460172" y="3410186"/>
            <a:ext cx="3847363" cy="3812387"/>
          </a:xfrm>
          <a:custGeom>
            <a:avLst/>
            <a:gdLst/>
            <a:ahLst/>
            <a:cxnLst/>
            <a:rect l="l" t="t" r="r" b="b"/>
            <a:pathLst>
              <a:path w="3847363" h="3812387">
                <a:moveTo>
                  <a:pt x="0" y="0"/>
                </a:moveTo>
                <a:lnTo>
                  <a:pt x="3847363" y="0"/>
                </a:lnTo>
                <a:lnTo>
                  <a:pt x="3847363" y="3812386"/>
                </a:lnTo>
                <a:lnTo>
                  <a:pt x="0" y="381238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6889553" y="3159913"/>
            <a:ext cx="8341519" cy="408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79"/>
              </a:lnSpc>
            </a:pPr>
            <a:r>
              <a:rPr lang="en-US" sz="11699">
                <a:solidFill>
                  <a:srgbClr val="1256C4"/>
                </a:solidFill>
                <a:latin typeface="Gagalin"/>
              </a:rPr>
              <a:t>Student</a:t>
            </a:r>
          </a:p>
          <a:p>
            <a:pPr algn="ctr">
              <a:lnSpc>
                <a:spcPts val="16379"/>
              </a:lnSpc>
            </a:pPr>
            <a:r>
              <a:rPr lang="en-US" sz="11699">
                <a:solidFill>
                  <a:srgbClr val="1256C4"/>
                </a:solidFill>
                <a:latin typeface="Gagalin"/>
              </a:rPr>
              <a:t>Management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032474" y="847725"/>
            <a:ext cx="8223052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FF0000"/>
                </a:solidFill>
                <a:latin typeface="Comic Sans"/>
              </a:rPr>
              <a:t>Class Student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0069F17B-8D5C-4906-982F-EAD623CE28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6065" y="3563341"/>
            <a:ext cx="15375868" cy="5266635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56D5D359-5082-BCC2-D464-7AD111C2BED6}"/>
              </a:ext>
            </a:extLst>
          </p:cNvPr>
          <p:cNvSpPr txBox="1"/>
          <p:nvPr/>
        </p:nvSpPr>
        <p:spPr>
          <a:xfrm>
            <a:off x="465592" y="2020006"/>
            <a:ext cx="6709445" cy="148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Comic Sans"/>
              </a:rPr>
              <a:t>Attributes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2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309932" y="847725"/>
            <a:ext cx="13668137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FF0000"/>
                </a:solidFill>
                <a:latin typeface="Comic Sans"/>
              </a:rPr>
              <a:t>Class </a:t>
            </a:r>
            <a:r>
              <a:rPr lang="en-US" sz="9999" dirty="0" err="1">
                <a:solidFill>
                  <a:srgbClr val="FF0000"/>
                </a:solidFill>
                <a:latin typeface="Comic Sans"/>
              </a:rPr>
              <a:t>ManageStudent</a:t>
            </a:r>
            <a:endParaRPr lang="en-US" sz="9999" dirty="0">
              <a:solidFill>
                <a:srgbClr val="FF0000"/>
              </a:solidFill>
              <a:latin typeface="Comic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6D269-83FF-5F67-C9C9-2035A3987A7E}"/>
              </a:ext>
            </a:extLst>
          </p:cNvPr>
          <p:cNvSpPr txBox="1"/>
          <p:nvPr/>
        </p:nvSpPr>
        <p:spPr>
          <a:xfrm>
            <a:off x="2354379" y="1849150"/>
            <a:ext cx="4424033" cy="1462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mic Sans"/>
              </a:rPr>
              <a:t>Method</a:t>
            </a: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F95399F4-230C-CCCB-68FA-8280F35CA7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2057" y="3446720"/>
            <a:ext cx="7820248" cy="5460964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B135F060-BC08-5C98-52AA-3775B1E293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7132" y="3446720"/>
            <a:ext cx="7820248" cy="54609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6C24A2-96D3-83A6-19A6-605E61669172}"/>
              </a:ext>
            </a:extLst>
          </p:cNvPr>
          <p:cNvSpPr txBox="1"/>
          <p:nvPr/>
        </p:nvSpPr>
        <p:spPr>
          <a:xfrm>
            <a:off x="12177993" y="2588558"/>
            <a:ext cx="23902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>
                <a:latin typeface="Comic Sans"/>
                <a:ea typeface="Calibri"/>
                <a:cs typeface="Calibri"/>
              </a:rPr>
              <a:t>Method</a:t>
            </a:r>
          </a:p>
          <a:p>
            <a:endParaRPr lang="en-US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CB83B10E-F399-6561-60F3-00D8478BD0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9153" y="1469091"/>
            <a:ext cx="7244058" cy="7433761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83BE1A4F-271C-F492-F1D4-7FB52B7491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71064" y="1507186"/>
            <a:ext cx="7742591" cy="74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62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386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B8C8FFBD-D6C9-775B-8C34-900BCD76B0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5375" y="2242022"/>
            <a:ext cx="7315200" cy="5731517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EF653D57-E537-1253-1900-F4789CB809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9769" y="2277741"/>
            <a:ext cx="6965618" cy="5731516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AC5B5F01-6F03-0385-1D39-6AFF51F7329A}"/>
              </a:ext>
            </a:extLst>
          </p:cNvPr>
          <p:cNvSpPr txBox="1"/>
          <p:nvPr/>
        </p:nvSpPr>
        <p:spPr>
          <a:xfrm>
            <a:off x="2309933" y="847725"/>
            <a:ext cx="5310068" cy="1449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3200" dirty="0">
                <a:solidFill>
                  <a:srgbClr val="FF0000"/>
                </a:solidFill>
                <a:latin typeface="Comic Sans"/>
              </a:rPr>
              <a:t>SEE PROFILE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F12C2DB8-D297-7F75-DAE1-BB0C9DB9BE7A}"/>
              </a:ext>
            </a:extLst>
          </p:cNvPr>
          <p:cNvSpPr txBox="1"/>
          <p:nvPr/>
        </p:nvSpPr>
        <p:spPr>
          <a:xfrm>
            <a:off x="9464087" y="828177"/>
            <a:ext cx="5310068" cy="1449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3200" dirty="0">
                <a:solidFill>
                  <a:srgbClr val="FF0000"/>
                </a:solidFill>
                <a:latin typeface="Comic Sans"/>
              </a:rPr>
              <a:t>CALCULATE</a:t>
            </a:r>
          </a:p>
        </p:txBody>
      </p:sp>
    </p:spTree>
    <p:extLst>
      <p:ext uri="{BB962C8B-B14F-4D97-AF65-F5344CB8AC3E}">
        <p14:creationId xmlns:p14="http://schemas.microsoft.com/office/powerpoint/2010/main" val="3335756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234432" y="3388513"/>
            <a:ext cx="3701502" cy="3855731"/>
          </a:xfrm>
          <a:custGeom>
            <a:avLst/>
            <a:gdLst/>
            <a:ahLst/>
            <a:cxnLst/>
            <a:rect l="l" t="t" r="r" b="b"/>
            <a:pathLst>
              <a:path w="3701502" h="3855731">
                <a:moveTo>
                  <a:pt x="0" y="0"/>
                </a:moveTo>
                <a:lnTo>
                  <a:pt x="3701502" y="0"/>
                </a:lnTo>
                <a:lnTo>
                  <a:pt x="3701502" y="3855732"/>
                </a:lnTo>
                <a:lnTo>
                  <a:pt x="0" y="385573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6606227" y="3159913"/>
            <a:ext cx="8341519" cy="408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79"/>
              </a:lnSpc>
            </a:pPr>
            <a:r>
              <a:rPr lang="en-US" sz="11699">
                <a:solidFill>
                  <a:srgbClr val="B18DFF"/>
                </a:solidFill>
                <a:latin typeface="Gagalin"/>
              </a:rPr>
              <a:t>Course</a:t>
            </a:r>
          </a:p>
          <a:p>
            <a:pPr algn="ctr">
              <a:lnSpc>
                <a:spcPts val="16379"/>
              </a:lnSpc>
            </a:pPr>
            <a:r>
              <a:rPr lang="en-US" sz="11699">
                <a:solidFill>
                  <a:srgbClr val="B18DFF"/>
                </a:solidFill>
                <a:latin typeface="Gagalin"/>
              </a:rPr>
              <a:t>Management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032474" y="847725"/>
            <a:ext cx="8223052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FF0000"/>
                </a:solidFill>
                <a:latin typeface="Comic Sans"/>
              </a:rPr>
              <a:t>Class Course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84386569-0AF6-4F64-06EE-69B81B3835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8720" y="3415258"/>
            <a:ext cx="14525738" cy="4242842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D700123D-5219-7A1E-0666-3CE54D43FDB2}"/>
              </a:ext>
            </a:extLst>
          </p:cNvPr>
          <p:cNvSpPr txBox="1"/>
          <p:nvPr/>
        </p:nvSpPr>
        <p:spPr>
          <a:xfrm>
            <a:off x="465592" y="2020006"/>
            <a:ext cx="6709445" cy="148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Comic Sans"/>
              </a:rPr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3059469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50</Words>
  <Application>Microsoft Office PowerPoint</Application>
  <PresentationFormat>Custom</PresentationFormat>
  <Paragraphs>27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PP</dc:title>
  <cp:lastModifiedBy>Tran Quang  Huy</cp:lastModifiedBy>
  <cp:revision>54</cp:revision>
  <dcterms:created xsi:type="dcterms:W3CDTF">2006-08-16T00:00:00Z</dcterms:created>
  <dcterms:modified xsi:type="dcterms:W3CDTF">2024-06-23T03:56:37Z</dcterms:modified>
  <dc:identifier>DAGIRlXnT2A</dc:identifier>
</cp:coreProperties>
</file>